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9EC609-5038-41FC-9469-DA55EFE7947B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44D581-7A93-4F5E-BF96-8993705E839E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just" rtl="0"/>
          <a:r>
            <a:rPr lang="es-MX" sz="1400" dirty="0" smtClean="0"/>
            <a:t>*Es un fenómeno social</a:t>
          </a:r>
        </a:p>
        <a:p>
          <a:pPr algn="just" rtl="0"/>
          <a:endParaRPr lang="es-MX" sz="1400" dirty="0" smtClean="0"/>
        </a:p>
        <a:p>
          <a:pPr algn="just" rtl="0"/>
          <a:r>
            <a:rPr lang="es-MX" sz="1400" dirty="0" smtClean="0"/>
            <a:t>*Es un sistema que se aclara por si mismo, por series sucesivas de sistemas de comunicaciones que se van explicando.</a:t>
          </a:r>
          <a:endParaRPr lang="es-ES" sz="1400" dirty="0"/>
        </a:p>
      </dgm:t>
    </dgm:pt>
    <dgm:pt modelId="{38ABC39C-C9C8-474A-AB27-04DC72EF8453}" type="parTrans" cxnId="{2AA83581-3533-4321-8933-966FDD74AFF7}">
      <dgm:prSet/>
      <dgm:spPr/>
      <dgm:t>
        <a:bodyPr/>
        <a:lstStyle/>
        <a:p>
          <a:endParaRPr lang="es-ES"/>
        </a:p>
      </dgm:t>
    </dgm:pt>
    <dgm:pt modelId="{750C7BA2-4232-406F-8F32-1B36BD5BC87B}" type="sibTrans" cxnId="{2AA83581-3533-4321-8933-966FDD74AFF7}">
      <dgm:prSet/>
      <dgm:spPr/>
      <dgm:t>
        <a:bodyPr/>
        <a:lstStyle/>
        <a:p>
          <a:endParaRPr lang="es-ES"/>
        </a:p>
      </dgm:t>
    </dgm:pt>
    <dgm:pt modelId="{A04299A7-9C2F-4F98-821F-E3E580E1548D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just" rtl="0"/>
          <a:r>
            <a:rPr lang="es-MX" sz="1300" dirty="0" smtClean="0"/>
            <a:t>*Es el producto de factores históricos</a:t>
          </a:r>
        </a:p>
        <a:p>
          <a:pPr algn="just" rtl="0"/>
          <a:r>
            <a:rPr lang="es-MX" sz="1300" dirty="0" smtClean="0"/>
            <a:t>*Constituye un sistema y no es completamente arbitrario.</a:t>
          </a:r>
        </a:p>
        <a:p>
          <a:pPr algn="just" rtl="0"/>
          <a:r>
            <a:rPr lang="es-MX" sz="1300" dirty="0" smtClean="0"/>
            <a:t>*Sufre de la influencia de todos</a:t>
          </a:r>
        </a:p>
        <a:p>
          <a:pPr algn="just" rtl="0"/>
          <a:r>
            <a:rPr lang="es-MX" sz="1300" dirty="0" smtClean="0"/>
            <a:t>* Es un conjunto de hábitos lingüísticos que permiten a un sujeto comprender y hacerse comprender.</a:t>
          </a:r>
          <a:endParaRPr lang="es-ES" sz="1300" dirty="0"/>
        </a:p>
      </dgm:t>
    </dgm:pt>
    <dgm:pt modelId="{A870F4CE-FD7C-4CEB-8BEE-6090FA34E01C}" type="parTrans" cxnId="{09FB3C4A-6989-4E00-8CF9-5BFE108CDABB}">
      <dgm:prSet/>
      <dgm:spPr/>
      <dgm:t>
        <a:bodyPr/>
        <a:lstStyle/>
        <a:p>
          <a:endParaRPr lang="es-ES"/>
        </a:p>
      </dgm:t>
    </dgm:pt>
    <dgm:pt modelId="{63B37F4F-C23F-4383-96FE-47A149512B0E}" type="sibTrans" cxnId="{09FB3C4A-6989-4E00-8CF9-5BFE108CDABB}">
      <dgm:prSet/>
      <dgm:spPr/>
      <dgm:t>
        <a:bodyPr/>
        <a:lstStyle/>
        <a:p>
          <a:endParaRPr lang="es-ES"/>
        </a:p>
      </dgm:t>
    </dgm:pt>
    <dgm:pt modelId="{ADFC02F2-A083-4C11-9D9D-53EA9F64F299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just" rtl="0"/>
          <a:endParaRPr lang="es-MX" sz="1400" dirty="0" smtClean="0"/>
        </a:p>
        <a:p>
          <a:pPr algn="just" rtl="0"/>
          <a:r>
            <a:rPr lang="es-MX" sz="1400" dirty="0" smtClean="0"/>
            <a:t>*Es un instrumento fundamental en la aprensión intelectual.</a:t>
          </a:r>
        </a:p>
        <a:p>
          <a:pPr algn="just" rtl="0"/>
          <a:r>
            <a:rPr lang="es-MX" sz="1400" dirty="0" smtClean="0"/>
            <a:t>*Es un código compartido</a:t>
          </a:r>
        </a:p>
        <a:p>
          <a:pPr algn="just" rtl="0"/>
          <a:r>
            <a:rPr lang="es-MX" sz="1600" dirty="0" smtClean="0"/>
            <a:t>*</a:t>
          </a:r>
          <a:r>
            <a:rPr lang="es-MX" sz="1400" dirty="0" smtClean="0"/>
            <a:t>Utiliza el lenguaje escrito como un instrumento para la transmisión de conocimiento y valores culturales.</a:t>
          </a:r>
        </a:p>
        <a:p>
          <a:pPr algn="just" rtl="0"/>
          <a:endParaRPr lang="es-ES" sz="1400" dirty="0"/>
        </a:p>
      </dgm:t>
    </dgm:pt>
    <dgm:pt modelId="{A79869EA-D9DC-4381-98F0-66E26B58F01E}" type="parTrans" cxnId="{EB14CC9E-7A76-4762-B0FD-05907B80E2A8}">
      <dgm:prSet/>
      <dgm:spPr/>
      <dgm:t>
        <a:bodyPr/>
        <a:lstStyle/>
        <a:p>
          <a:endParaRPr lang="es-ES"/>
        </a:p>
      </dgm:t>
    </dgm:pt>
    <dgm:pt modelId="{69D995EB-4D4D-4963-995C-900DE0C51E92}" type="sibTrans" cxnId="{EB14CC9E-7A76-4762-B0FD-05907B80E2A8}">
      <dgm:prSet/>
      <dgm:spPr/>
      <dgm:t>
        <a:bodyPr/>
        <a:lstStyle/>
        <a:p>
          <a:endParaRPr lang="es-ES"/>
        </a:p>
      </dgm:t>
    </dgm:pt>
    <dgm:pt modelId="{BBFE915A-FEEF-4B68-BE79-6F9515F13B9E}" type="pres">
      <dgm:prSet presAssocID="{F19EC609-5038-41FC-9469-DA55EFE794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5A7F086-C43A-4D1B-85C6-FC8BA0B18092}" type="pres">
      <dgm:prSet presAssocID="{F19EC609-5038-41FC-9469-DA55EFE7947B}" presName="fgShape" presStyleLbl="fgShp" presStyleIdx="0" presStyleCnt="1" custScaleY="55555" custLinFactNeighborX="1449" custLinFactNeighborY="33333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</dgm:pt>
    <dgm:pt modelId="{FCADAA0E-94B0-4B4C-8F80-770765F0EE3D}" type="pres">
      <dgm:prSet presAssocID="{F19EC609-5038-41FC-9469-DA55EFE7947B}" presName="linComp" presStyleCnt="0"/>
      <dgm:spPr/>
    </dgm:pt>
    <dgm:pt modelId="{D87E41D2-4D9D-4B31-A260-3573E54C199E}" type="pres">
      <dgm:prSet presAssocID="{F244D581-7A93-4F5E-BF96-8993705E839E}" presName="compNode" presStyleCnt="0"/>
      <dgm:spPr/>
    </dgm:pt>
    <dgm:pt modelId="{42E31A74-AD36-40CF-BE90-ADC26346E267}" type="pres">
      <dgm:prSet presAssocID="{F244D581-7A93-4F5E-BF96-8993705E839E}" presName="bkgdShape" presStyleLbl="node1" presStyleIdx="0" presStyleCnt="3"/>
      <dgm:spPr/>
      <dgm:t>
        <a:bodyPr/>
        <a:lstStyle/>
        <a:p>
          <a:endParaRPr lang="es-ES"/>
        </a:p>
      </dgm:t>
    </dgm:pt>
    <dgm:pt modelId="{1338C71D-8B3E-4286-81C0-A63B03958E86}" type="pres">
      <dgm:prSet presAssocID="{F244D581-7A93-4F5E-BF96-8993705E839E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E725D9-FBC7-4147-9431-28BECEC7653D}" type="pres">
      <dgm:prSet presAssocID="{F244D581-7A93-4F5E-BF96-8993705E839E}" presName="invisiNode" presStyleLbl="node1" presStyleIdx="0" presStyleCnt="3"/>
      <dgm:spPr/>
    </dgm:pt>
    <dgm:pt modelId="{3894AB18-2471-4060-B8AF-E9F750A5409F}" type="pres">
      <dgm:prSet presAssocID="{F244D581-7A93-4F5E-BF96-8993705E839E}" presName="imagNode" presStyleLbl="fgImgPlace1" presStyleIdx="0" presStyleCnt="3" custScaleY="85986" custLinFactNeighborX="-1379" custLinFactNeighborY="-15015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1E71293C-38BF-40DD-92CF-324A61E16A34}" type="pres">
      <dgm:prSet presAssocID="{750C7BA2-4232-406F-8F32-1B36BD5BC87B}" presName="sibTrans" presStyleLbl="sibTrans2D1" presStyleIdx="0" presStyleCnt="0"/>
      <dgm:spPr/>
      <dgm:t>
        <a:bodyPr/>
        <a:lstStyle/>
        <a:p>
          <a:endParaRPr lang="es-ES"/>
        </a:p>
      </dgm:t>
    </dgm:pt>
    <dgm:pt modelId="{91B08028-6F29-4E29-BC75-E6F7D733104E}" type="pres">
      <dgm:prSet presAssocID="{A04299A7-9C2F-4F98-821F-E3E580E1548D}" presName="compNode" presStyleCnt="0"/>
      <dgm:spPr/>
    </dgm:pt>
    <dgm:pt modelId="{ABE6C335-803D-4BD4-B8F9-B3EB06612AD7}" type="pres">
      <dgm:prSet presAssocID="{A04299A7-9C2F-4F98-821F-E3E580E1548D}" presName="bkgdShape" presStyleLbl="node1" presStyleIdx="1" presStyleCnt="3"/>
      <dgm:spPr/>
      <dgm:t>
        <a:bodyPr/>
        <a:lstStyle/>
        <a:p>
          <a:endParaRPr lang="es-ES"/>
        </a:p>
      </dgm:t>
    </dgm:pt>
    <dgm:pt modelId="{9E06C7D8-CB1A-4238-81FD-346CF718B182}" type="pres">
      <dgm:prSet presAssocID="{A04299A7-9C2F-4F98-821F-E3E580E1548D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085BE2-9F6E-4A47-B7E6-E4C10B145CE0}" type="pres">
      <dgm:prSet presAssocID="{A04299A7-9C2F-4F98-821F-E3E580E1548D}" presName="invisiNode" presStyleLbl="node1" presStyleIdx="1" presStyleCnt="3"/>
      <dgm:spPr/>
    </dgm:pt>
    <dgm:pt modelId="{2FDA814B-63C5-4092-9152-D08D0F0D370A}" type="pres">
      <dgm:prSet presAssocID="{A04299A7-9C2F-4F98-821F-E3E580E1548D}" presName="imagNode" presStyleLbl="fgImgPlace1" presStyleIdx="1" presStyleCnt="3" custScaleY="85986" custLinFactNeighborX="2452" custLinFactNeighborY="-15015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F8E3C90F-9707-4888-9CC3-305AEF239463}" type="pres">
      <dgm:prSet presAssocID="{63B37F4F-C23F-4383-96FE-47A149512B0E}" presName="sibTrans" presStyleLbl="sibTrans2D1" presStyleIdx="0" presStyleCnt="0"/>
      <dgm:spPr/>
      <dgm:t>
        <a:bodyPr/>
        <a:lstStyle/>
        <a:p>
          <a:endParaRPr lang="es-ES"/>
        </a:p>
      </dgm:t>
    </dgm:pt>
    <dgm:pt modelId="{F5059328-55BD-4FAE-9D77-5305514D61A7}" type="pres">
      <dgm:prSet presAssocID="{ADFC02F2-A083-4C11-9D9D-53EA9F64F299}" presName="compNode" presStyleCnt="0"/>
      <dgm:spPr/>
    </dgm:pt>
    <dgm:pt modelId="{C96069CA-6D02-40E0-B35B-DDEFFD87A6C7}" type="pres">
      <dgm:prSet presAssocID="{ADFC02F2-A083-4C11-9D9D-53EA9F64F299}" presName="bkgdShape" presStyleLbl="node1" presStyleIdx="2" presStyleCnt="3"/>
      <dgm:spPr/>
      <dgm:t>
        <a:bodyPr/>
        <a:lstStyle/>
        <a:p>
          <a:endParaRPr lang="es-ES"/>
        </a:p>
      </dgm:t>
    </dgm:pt>
    <dgm:pt modelId="{498F08EA-4B5E-4928-A2B9-DF8E4663C4C4}" type="pres">
      <dgm:prSet presAssocID="{ADFC02F2-A083-4C11-9D9D-53EA9F64F299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D3B1B9-3CDD-42ED-89EB-CC5536FCF0B0}" type="pres">
      <dgm:prSet presAssocID="{ADFC02F2-A083-4C11-9D9D-53EA9F64F299}" presName="invisiNode" presStyleLbl="node1" presStyleIdx="2" presStyleCnt="3"/>
      <dgm:spPr/>
    </dgm:pt>
    <dgm:pt modelId="{5CD1A8BF-E194-4A7B-B083-26C1F3ED871D}" type="pres">
      <dgm:prSet presAssocID="{ADFC02F2-A083-4C11-9D9D-53EA9F64F299}" presName="imagNode" presStyleLbl="fgImgPlace1" presStyleIdx="2" presStyleCnt="3" custScaleY="80180" custLinFactNeighborX="1091" custLinFactNeighborY="-17918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ES"/>
        </a:p>
      </dgm:t>
    </dgm:pt>
  </dgm:ptLst>
  <dgm:cxnLst>
    <dgm:cxn modelId="{A34F0499-02F1-42AA-8762-1AD94E00D32F}" type="presOf" srcId="{F244D581-7A93-4F5E-BF96-8993705E839E}" destId="{1338C71D-8B3E-4286-81C0-A63B03958E86}" srcOrd="1" destOrd="0" presId="urn:microsoft.com/office/officeart/2005/8/layout/hList7"/>
    <dgm:cxn modelId="{EB14CC9E-7A76-4762-B0FD-05907B80E2A8}" srcId="{F19EC609-5038-41FC-9469-DA55EFE7947B}" destId="{ADFC02F2-A083-4C11-9D9D-53EA9F64F299}" srcOrd="2" destOrd="0" parTransId="{A79869EA-D9DC-4381-98F0-66E26B58F01E}" sibTransId="{69D995EB-4D4D-4963-995C-900DE0C51E92}"/>
    <dgm:cxn modelId="{09FB3C4A-6989-4E00-8CF9-5BFE108CDABB}" srcId="{F19EC609-5038-41FC-9469-DA55EFE7947B}" destId="{A04299A7-9C2F-4F98-821F-E3E580E1548D}" srcOrd="1" destOrd="0" parTransId="{A870F4CE-FD7C-4CEB-8BEE-6090FA34E01C}" sibTransId="{63B37F4F-C23F-4383-96FE-47A149512B0E}"/>
    <dgm:cxn modelId="{2ED5DEBD-1F06-462E-9E04-87DC4DA9281D}" type="presOf" srcId="{ADFC02F2-A083-4C11-9D9D-53EA9F64F299}" destId="{498F08EA-4B5E-4928-A2B9-DF8E4663C4C4}" srcOrd="1" destOrd="0" presId="urn:microsoft.com/office/officeart/2005/8/layout/hList7"/>
    <dgm:cxn modelId="{2AA83581-3533-4321-8933-966FDD74AFF7}" srcId="{F19EC609-5038-41FC-9469-DA55EFE7947B}" destId="{F244D581-7A93-4F5E-BF96-8993705E839E}" srcOrd="0" destOrd="0" parTransId="{38ABC39C-C9C8-474A-AB27-04DC72EF8453}" sibTransId="{750C7BA2-4232-406F-8F32-1B36BD5BC87B}"/>
    <dgm:cxn modelId="{EBD5A30C-AE59-4E88-9BB5-DFD636F70317}" type="presOf" srcId="{F244D581-7A93-4F5E-BF96-8993705E839E}" destId="{42E31A74-AD36-40CF-BE90-ADC26346E267}" srcOrd="0" destOrd="0" presId="urn:microsoft.com/office/officeart/2005/8/layout/hList7"/>
    <dgm:cxn modelId="{400D8D83-D20D-4D03-85B7-BAF854C3762F}" type="presOf" srcId="{750C7BA2-4232-406F-8F32-1B36BD5BC87B}" destId="{1E71293C-38BF-40DD-92CF-324A61E16A34}" srcOrd="0" destOrd="0" presId="urn:microsoft.com/office/officeart/2005/8/layout/hList7"/>
    <dgm:cxn modelId="{0BA44986-14C8-464E-8F02-1A00D312F67E}" type="presOf" srcId="{A04299A7-9C2F-4F98-821F-E3E580E1548D}" destId="{ABE6C335-803D-4BD4-B8F9-B3EB06612AD7}" srcOrd="0" destOrd="0" presId="urn:microsoft.com/office/officeart/2005/8/layout/hList7"/>
    <dgm:cxn modelId="{944E5F09-F02D-470D-81F0-C3E463659358}" type="presOf" srcId="{63B37F4F-C23F-4383-96FE-47A149512B0E}" destId="{F8E3C90F-9707-4888-9CC3-305AEF239463}" srcOrd="0" destOrd="0" presId="urn:microsoft.com/office/officeart/2005/8/layout/hList7"/>
    <dgm:cxn modelId="{93CEC9C8-5231-4B9A-B17C-DC89695D6AA9}" type="presOf" srcId="{ADFC02F2-A083-4C11-9D9D-53EA9F64F299}" destId="{C96069CA-6D02-40E0-B35B-DDEFFD87A6C7}" srcOrd="0" destOrd="0" presId="urn:microsoft.com/office/officeart/2005/8/layout/hList7"/>
    <dgm:cxn modelId="{C9E43A7D-A23E-4268-8904-AD74A62A2417}" type="presOf" srcId="{F19EC609-5038-41FC-9469-DA55EFE7947B}" destId="{BBFE915A-FEEF-4B68-BE79-6F9515F13B9E}" srcOrd="0" destOrd="0" presId="urn:microsoft.com/office/officeart/2005/8/layout/hList7"/>
    <dgm:cxn modelId="{3BD3D4B8-A253-4BF1-9587-B1C4EDD5059B}" type="presOf" srcId="{A04299A7-9C2F-4F98-821F-E3E580E1548D}" destId="{9E06C7D8-CB1A-4238-81FD-346CF718B182}" srcOrd="1" destOrd="0" presId="urn:microsoft.com/office/officeart/2005/8/layout/hList7"/>
    <dgm:cxn modelId="{AE6F6457-C6EE-4188-BCC1-7DB0D11778C5}" type="presParOf" srcId="{BBFE915A-FEEF-4B68-BE79-6F9515F13B9E}" destId="{55A7F086-C43A-4D1B-85C6-FC8BA0B18092}" srcOrd="0" destOrd="0" presId="urn:microsoft.com/office/officeart/2005/8/layout/hList7"/>
    <dgm:cxn modelId="{B5D8D720-5993-4B4E-B87E-3060E69CA01A}" type="presParOf" srcId="{BBFE915A-FEEF-4B68-BE79-6F9515F13B9E}" destId="{FCADAA0E-94B0-4B4C-8F80-770765F0EE3D}" srcOrd="1" destOrd="0" presId="urn:microsoft.com/office/officeart/2005/8/layout/hList7"/>
    <dgm:cxn modelId="{5B97B7C9-3CF0-49E3-92E8-03769098649E}" type="presParOf" srcId="{FCADAA0E-94B0-4B4C-8F80-770765F0EE3D}" destId="{D87E41D2-4D9D-4B31-A260-3573E54C199E}" srcOrd="0" destOrd="0" presId="urn:microsoft.com/office/officeart/2005/8/layout/hList7"/>
    <dgm:cxn modelId="{1F760E6A-11A5-473D-9D5C-477F2B1B5B0F}" type="presParOf" srcId="{D87E41D2-4D9D-4B31-A260-3573E54C199E}" destId="{42E31A74-AD36-40CF-BE90-ADC26346E267}" srcOrd="0" destOrd="0" presId="urn:microsoft.com/office/officeart/2005/8/layout/hList7"/>
    <dgm:cxn modelId="{E082F03D-5A3A-4171-B570-86BE9BC97C26}" type="presParOf" srcId="{D87E41D2-4D9D-4B31-A260-3573E54C199E}" destId="{1338C71D-8B3E-4286-81C0-A63B03958E86}" srcOrd="1" destOrd="0" presId="urn:microsoft.com/office/officeart/2005/8/layout/hList7"/>
    <dgm:cxn modelId="{242A80D7-5E57-4894-B3C1-825B2C56CB91}" type="presParOf" srcId="{D87E41D2-4D9D-4B31-A260-3573E54C199E}" destId="{55E725D9-FBC7-4147-9431-28BECEC7653D}" srcOrd="2" destOrd="0" presId="urn:microsoft.com/office/officeart/2005/8/layout/hList7"/>
    <dgm:cxn modelId="{C3C0E6C4-25B4-44A4-856E-BC49167D492E}" type="presParOf" srcId="{D87E41D2-4D9D-4B31-A260-3573E54C199E}" destId="{3894AB18-2471-4060-B8AF-E9F750A5409F}" srcOrd="3" destOrd="0" presId="urn:microsoft.com/office/officeart/2005/8/layout/hList7"/>
    <dgm:cxn modelId="{01C41BBF-E428-401E-9D2E-1135A203118D}" type="presParOf" srcId="{FCADAA0E-94B0-4B4C-8F80-770765F0EE3D}" destId="{1E71293C-38BF-40DD-92CF-324A61E16A34}" srcOrd="1" destOrd="0" presId="urn:microsoft.com/office/officeart/2005/8/layout/hList7"/>
    <dgm:cxn modelId="{B3C9206E-7F0E-4A79-A030-0F295F67C86C}" type="presParOf" srcId="{FCADAA0E-94B0-4B4C-8F80-770765F0EE3D}" destId="{91B08028-6F29-4E29-BC75-E6F7D733104E}" srcOrd="2" destOrd="0" presId="urn:microsoft.com/office/officeart/2005/8/layout/hList7"/>
    <dgm:cxn modelId="{418E03E2-4EEA-4337-A01E-4E96610F390B}" type="presParOf" srcId="{91B08028-6F29-4E29-BC75-E6F7D733104E}" destId="{ABE6C335-803D-4BD4-B8F9-B3EB06612AD7}" srcOrd="0" destOrd="0" presId="urn:microsoft.com/office/officeart/2005/8/layout/hList7"/>
    <dgm:cxn modelId="{6B682583-5D52-4AB3-BC0A-9F3416465FF2}" type="presParOf" srcId="{91B08028-6F29-4E29-BC75-E6F7D733104E}" destId="{9E06C7D8-CB1A-4238-81FD-346CF718B182}" srcOrd="1" destOrd="0" presId="urn:microsoft.com/office/officeart/2005/8/layout/hList7"/>
    <dgm:cxn modelId="{CC375CE2-06A6-4B2B-9524-20490D6B64B2}" type="presParOf" srcId="{91B08028-6F29-4E29-BC75-E6F7D733104E}" destId="{3E085BE2-9F6E-4A47-B7E6-E4C10B145CE0}" srcOrd="2" destOrd="0" presId="urn:microsoft.com/office/officeart/2005/8/layout/hList7"/>
    <dgm:cxn modelId="{ECA0E34E-45A8-47CE-A5FD-53C29BC5EEBA}" type="presParOf" srcId="{91B08028-6F29-4E29-BC75-E6F7D733104E}" destId="{2FDA814B-63C5-4092-9152-D08D0F0D370A}" srcOrd="3" destOrd="0" presId="urn:microsoft.com/office/officeart/2005/8/layout/hList7"/>
    <dgm:cxn modelId="{D0965687-307E-4DFB-B69B-AEC5FAD40CE4}" type="presParOf" srcId="{FCADAA0E-94B0-4B4C-8F80-770765F0EE3D}" destId="{F8E3C90F-9707-4888-9CC3-305AEF239463}" srcOrd="3" destOrd="0" presId="urn:microsoft.com/office/officeart/2005/8/layout/hList7"/>
    <dgm:cxn modelId="{29D65390-890B-4DAD-9E11-9016CAAB8AC3}" type="presParOf" srcId="{FCADAA0E-94B0-4B4C-8F80-770765F0EE3D}" destId="{F5059328-55BD-4FAE-9D77-5305514D61A7}" srcOrd="4" destOrd="0" presId="urn:microsoft.com/office/officeart/2005/8/layout/hList7"/>
    <dgm:cxn modelId="{B20E22AE-3205-4304-884E-DD4ACA92DB16}" type="presParOf" srcId="{F5059328-55BD-4FAE-9D77-5305514D61A7}" destId="{C96069CA-6D02-40E0-B35B-DDEFFD87A6C7}" srcOrd="0" destOrd="0" presId="urn:microsoft.com/office/officeart/2005/8/layout/hList7"/>
    <dgm:cxn modelId="{235DE69B-FB14-4F54-A37F-E7DC3ABDE173}" type="presParOf" srcId="{F5059328-55BD-4FAE-9D77-5305514D61A7}" destId="{498F08EA-4B5E-4928-A2B9-DF8E4663C4C4}" srcOrd="1" destOrd="0" presId="urn:microsoft.com/office/officeart/2005/8/layout/hList7"/>
    <dgm:cxn modelId="{65698619-E621-4982-A653-1788D2BD4074}" type="presParOf" srcId="{F5059328-55BD-4FAE-9D77-5305514D61A7}" destId="{0AD3B1B9-3CDD-42ED-89EB-CC5536FCF0B0}" srcOrd="2" destOrd="0" presId="urn:microsoft.com/office/officeart/2005/8/layout/hList7"/>
    <dgm:cxn modelId="{4D49E125-0A88-4DB7-AF27-A3969FE9F967}" type="presParOf" srcId="{F5059328-55BD-4FAE-9D77-5305514D61A7}" destId="{5CD1A8BF-E194-4A7B-B083-26C1F3ED871D}" srcOrd="3" destOrd="0" presId="urn:microsoft.com/office/officeart/2005/8/layout/hList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7C9F37-C254-4687-9DFE-893397851A5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0E8BC3B-711F-4CCF-B894-345C25324A8A}">
      <dgm:prSet phldrT="[Texto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b="1" dirty="0" smtClean="0"/>
            <a:t>FERDINAD</a:t>
          </a:r>
        </a:p>
        <a:p>
          <a:r>
            <a:rPr lang="es-ES" b="1" dirty="0" smtClean="0"/>
            <a:t>SAUSSURE</a:t>
          </a:r>
          <a:endParaRPr lang="es-ES" dirty="0"/>
        </a:p>
      </dgm:t>
    </dgm:pt>
    <dgm:pt modelId="{0B8D094A-FE8F-4B81-ADE7-3D04B82F670F}" type="parTrans" cxnId="{EC7656F5-15D5-401F-ADD2-E6521B4C71B5}">
      <dgm:prSet/>
      <dgm:spPr/>
      <dgm:t>
        <a:bodyPr/>
        <a:lstStyle/>
        <a:p>
          <a:endParaRPr lang="es-ES"/>
        </a:p>
      </dgm:t>
    </dgm:pt>
    <dgm:pt modelId="{F1E36B6A-653A-4D9C-85CB-E949C007359C}" type="sibTrans" cxnId="{EC7656F5-15D5-401F-ADD2-E6521B4C71B5}">
      <dgm:prSet/>
      <dgm:spPr/>
      <dgm:t>
        <a:bodyPr/>
        <a:lstStyle/>
        <a:p>
          <a:endParaRPr lang="es-ES"/>
        </a:p>
      </dgm:t>
    </dgm:pt>
    <dgm:pt modelId="{021671D9-1D93-495B-8A81-D186B033FB73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MX" sz="1600" dirty="0" smtClean="0"/>
            <a:t>Es la combinación del concepto y de la imagen acústica.</a:t>
          </a:r>
          <a:endParaRPr lang="es-ES" sz="1600" dirty="0"/>
        </a:p>
      </dgm:t>
    </dgm:pt>
    <dgm:pt modelId="{455B3F1C-76C8-49EB-9D97-F6261DB0892B}" type="parTrans" cxnId="{08F44906-2865-40E8-8B88-A856FCA352FD}">
      <dgm:prSet/>
      <dgm:spPr/>
      <dgm:t>
        <a:bodyPr/>
        <a:lstStyle/>
        <a:p>
          <a:endParaRPr lang="es-ES"/>
        </a:p>
      </dgm:t>
    </dgm:pt>
    <dgm:pt modelId="{D38FCAFC-5AE5-48BF-AB90-766576D406B2}" type="sibTrans" cxnId="{08F44906-2865-40E8-8B88-A856FCA352FD}">
      <dgm:prSet/>
      <dgm:spPr/>
      <dgm:t>
        <a:bodyPr/>
        <a:lstStyle/>
        <a:p>
          <a:endParaRPr lang="es-ES"/>
        </a:p>
      </dgm:t>
    </dgm:pt>
    <dgm:pt modelId="{A2D4FCEE-5CB0-47B5-AAA2-79C356C59E80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mtClean="0"/>
            <a:t>UMBERTO  ECO</a:t>
          </a:r>
          <a:endParaRPr lang="es-ES" dirty="0"/>
        </a:p>
      </dgm:t>
    </dgm:pt>
    <dgm:pt modelId="{9FB45ACB-29CC-43B6-84BC-123D08AC4732}" type="parTrans" cxnId="{356864F3-3FE3-44A6-A720-F852025EEA92}">
      <dgm:prSet/>
      <dgm:spPr/>
      <dgm:t>
        <a:bodyPr/>
        <a:lstStyle/>
        <a:p>
          <a:endParaRPr lang="es-ES"/>
        </a:p>
      </dgm:t>
    </dgm:pt>
    <dgm:pt modelId="{F672C99F-7294-4DB7-84D4-C705129935C0}" type="sibTrans" cxnId="{356864F3-3FE3-44A6-A720-F852025EEA92}">
      <dgm:prSet/>
      <dgm:spPr/>
      <dgm:t>
        <a:bodyPr/>
        <a:lstStyle/>
        <a:p>
          <a:endParaRPr lang="es-ES"/>
        </a:p>
      </dgm:t>
    </dgm:pt>
    <dgm:pt modelId="{6558CE41-3EC8-4F0D-B11B-D10493CA7A2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MX" sz="1600" dirty="0" smtClean="0"/>
            <a:t>Elemento del proceso de significación</a:t>
          </a:r>
          <a:endParaRPr lang="es-ES" sz="1600" dirty="0"/>
        </a:p>
      </dgm:t>
    </dgm:pt>
    <dgm:pt modelId="{4B9036F5-FF9A-4C24-95B2-311A2E5C4985}" type="parTrans" cxnId="{C5EFD728-EB1A-4809-BBCE-F78B15BBC841}">
      <dgm:prSet/>
      <dgm:spPr/>
      <dgm:t>
        <a:bodyPr/>
        <a:lstStyle/>
        <a:p>
          <a:endParaRPr lang="es-ES"/>
        </a:p>
      </dgm:t>
    </dgm:pt>
    <dgm:pt modelId="{39897DD8-2117-4D18-85BB-219DDC5CF154}" type="sibTrans" cxnId="{C5EFD728-EB1A-4809-BBCE-F78B15BBC841}">
      <dgm:prSet/>
      <dgm:spPr/>
      <dgm:t>
        <a:bodyPr/>
        <a:lstStyle/>
        <a:p>
          <a:endParaRPr lang="es-ES"/>
        </a:p>
      </dgm:t>
    </dgm:pt>
    <dgm:pt modelId="{F5896F0D-6B68-4C5A-940E-D5DA9F0A4976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MX" sz="1600" dirty="0" smtClean="0"/>
            <a:t>El concepto es el significado y la imagen acústica es el significante</a:t>
          </a:r>
          <a:endParaRPr lang="es-ES" sz="1600" dirty="0"/>
        </a:p>
      </dgm:t>
    </dgm:pt>
    <dgm:pt modelId="{1C4C2F46-6F84-4BDD-93E4-82FD3A3BEEA1}" type="parTrans" cxnId="{2D034554-11D4-4588-986F-60FCC7E48A5D}">
      <dgm:prSet/>
      <dgm:spPr/>
    </dgm:pt>
    <dgm:pt modelId="{8C330609-4246-4AB2-B6FA-7FD47CE1ACE9}" type="sibTrans" cxnId="{2D034554-11D4-4588-986F-60FCC7E48A5D}">
      <dgm:prSet/>
      <dgm:spPr/>
    </dgm:pt>
    <dgm:pt modelId="{2F8266DC-16DD-4180-B2CE-8CC84C773E4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MX" sz="1600" dirty="0" smtClean="0"/>
            <a:t>Se caracteriza por su estructura relacional, relaciona una cosa con otra</a:t>
          </a:r>
          <a:endParaRPr lang="es-ES" sz="1600" dirty="0"/>
        </a:p>
      </dgm:t>
    </dgm:pt>
    <dgm:pt modelId="{845E91D9-3EE4-4B23-973D-931BA8398FF0}" type="parTrans" cxnId="{F89DF9F2-7A0B-4E5C-B3D4-B219BD4992AC}">
      <dgm:prSet/>
      <dgm:spPr/>
    </dgm:pt>
    <dgm:pt modelId="{6427B4E9-9CCC-40CD-8E63-D1DEB94927CE}" type="sibTrans" cxnId="{F89DF9F2-7A0B-4E5C-B3D4-B219BD4992AC}">
      <dgm:prSet/>
      <dgm:spPr/>
    </dgm:pt>
    <dgm:pt modelId="{73FD7AD4-F7AC-4409-8D8D-7408D667680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endParaRPr lang="es-ES" sz="1600" dirty="0"/>
        </a:p>
      </dgm:t>
    </dgm:pt>
    <dgm:pt modelId="{2A588672-DFD7-4FE4-A8D1-1FC2D24F7032}" type="parTrans" cxnId="{2B4E0D37-F49D-4AC8-BCC7-784281882439}">
      <dgm:prSet/>
      <dgm:spPr/>
    </dgm:pt>
    <dgm:pt modelId="{FFD95821-1BCE-4C07-BB4A-D4D09798CBF4}" type="sibTrans" cxnId="{2B4E0D37-F49D-4AC8-BCC7-784281882439}">
      <dgm:prSet/>
      <dgm:spPr/>
    </dgm:pt>
    <dgm:pt modelId="{8AD7CD23-6890-4FC8-BDAD-97704E3C9EDF}" type="pres">
      <dgm:prSet presAssocID="{A27C9F37-C254-4687-9DFE-893397851A5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FCD4009-DF86-477C-984C-E68F5EC204F0}" type="pres">
      <dgm:prSet presAssocID="{A2D4FCEE-5CB0-47B5-AAA2-79C356C59E80}" presName="linNode" presStyleCnt="0"/>
      <dgm:spPr/>
    </dgm:pt>
    <dgm:pt modelId="{0F10E02D-BB82-41CE-999F-7F90D0CD88BE}" type="pres">
      <dgm:prSet presAssocID="{A2D4FCEE-5CB0-47B5-AAA2-79C356C59E80}" presName="parentShp" presStyleLbl="node1" presStyleIdx="0" presStyleCnt="2" custScaleY="509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43D152-0EEC-4CC1-9B3E-422E4362DEDE}" type="pres">
      <dgm:prSet presAssocID="{A2D4FCEE-5CB0-47B5-AAA2-79C356C59E80}" presName="childShp" presStyleLbl="bgAccFollowNode1" presStyleIdx="0" presStyleCnt="2" custScaleY="1202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388AAA-0163-4346-9A68-3AB36173AED6}" type="pres">
      <dgm:prSet presAssocID="{F672C99F-7294-4DB7-84D4-C705129935C0}" presName="spacing" presStyleCnt="0"/>
      <dgm:spPr/>
    </dgm:pt>
    <dgm:pt modelId="{E6F29A19-8CD2-4131-A766-5B39C45E0103}" type="pres">
      <dgm:prSet presAssocID="{50E8BC3B-711F-4CCF-B894-345C25324A8A}" presName="linNode" presStyleCnt="0"/>
      <dgm:spPr/>
    </dgm:pt>
    <dgm:pt modelId="{EE859A0A-E3AB-4582-9043-D5FD59D4B3D7}" type="pres">
      <dgm:prSet presAssocID="{50E8BC3B-711F-4CCF-B894-345C25324A8A}" presName="parentShp" presStyleLbl="node1" presStyleIdx="1" presStyleCnt="2" custScaleY="565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76613B-90EB-4650-891D-A1789383D70A}" type="pres">
      <dgm:prSet presAssocID="{50E8BC3B-711F-4CCF-B894-345C25324A8A}" presName="childShp" presStyleLbl="bgAccFollowNode1" presStyleIdx="1" presStyleCnt="2" custScaleY="11952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C7656F5-15D5-401F-ADD2-E6521B4C71B5}" srcId="{A27C9F37-C254-4687-9DFE-893397851A5D}" destId="{50E8BC3B-711F-4CCF-B894-345C25324A8A}" srcOrd="1" destOrd="0" parTransId="{0B8D094A-FE8F-4B81-ADE7-3D04B82F670F}" sibTransId="{F1E36B6A-653A-4D9C-85CB-E949C007359C}"/>
    <dgm:cxn modelId="{2B4E0D37-F49D-4AC8-BCC7-784281882439}" srcId="{A2D4FCEE-5CB0-47B5-AAA2-79C356C59E80}" destId="{73FD7AD4-F7AC-4409-8D8D-7408D6676806}" srcOrd="1" destOrd="0" parTransId="{2A588672-DFD7-4FE4-A8D1-1FC2D24F7032}" sibTransId="{FFD95821-1BCE-4C07-BB4A-D4D09798CBF4}"/>
    <dgm:cxn modelId="{B9019E76-E9E6-428A-A5E1-30BA2F4643DB}" type="presOf" srcId="{A27C9F37-C254-4687-9DFE-893397851A5D}" destId="{8AD7CD23-6890-4FC8-BDAD-97704E3C9EDF}" srcOrd="0" destOrd="0" presId="urn:microsoft.com/office/officeart/2005/8/layout/vList6"/>
    <dgm:cxn modelId="{2C5202F1-9504-4A0F-9606-6F3FD006518C}" type="presOf" srcId="{6558CE41-3EC8-4F0D-B11B-D10493CA7A2A}" destId="{7243D152-0EEC-4CC1-9B3E-422E4362DEDE}" srcOrd="0" destOrd="0" presId="urn:microsoft.com/office/officeart/2005/8/layout/vList6"/>
    <dgm:cxn modelId="{356864F3-3FE3-44A6-A720-F852025EEA92}" srcId="{A27C9F37-C254-4687-9DFE-893397851A5D}" destId="{A2D4FCEE-5CB0-47B5-AAA2-79C356C59E80}" srcOrd="0" destOrd="0" parTransId="{9FB45ACB-29CC-43B6-84BC-123D08AC4732}" sibTransId="{F672C99F-7294-4DB7-84D4-C705129935C0}"/>
    <dgm:cxn modelId="{C5EFD728-EB1A-4809-BBCE-F78B15BBC841}" srcId="{A2D4FCEE-5CB0-47B5-AAA2-79C356C59E80}" destId="{6558CE41-3EC8-4F0D-B11B-D10493CA7A2A}" srcOrd="0" destOrd="0" parTransId="{4B9036F5-FF9A-4C24-95B2-311A2E5C4985}" sibTransId="{39897DD8-2117-4D18-85BB-219DDC5CF154}"/>
    <dgm:cxn modelId="{F89DF9F2-7A0B-4E5C-B3D4-B219BD4992AC}" srcId="{A2D4FCEE-5CB0-47B5-AAA2-79C356C59E80}" destId="{2F8266DC-16DD-4180-B2CE-8CC84C773E44}" srcOrd="2" destOrd="0" parTransId="{845E91D9-3EE4-4B23-973D-931BA8398FF0}" sibTransId="{6427B4E9-9CCC-40CD-8E63-D1DEB94927CE}"/>
    <dgm:cxn modelId="{08F44906-2865-40E8-8B88-A856FCA352FD}" srcId="{50E8BC3B-711F-4CCF-B894-345C25324A8A}" destId="{021671D9-1D93-495B-8A81-D186B033FB73}" srcOrd="0" destOrd="0" parTransId="{455B3F1C-76C8-49EB-9D97-F6261DB0892B}" sibTransId="{D38FCAFC-5AE5-48BF-AB90-766576D406B2}"/>
    <dgm:cxn modelId="{2D034554-11D4-4588-986F-60FCC7E48A5D}" srcId="{50E8BC3B-711F-4CCF-B894-345C25324A8A}" destId="{F5896F0D-6B68-4C5A-940E-D5DA9F0A4976}" srcOrd="1" destOrd="0" parTransId="{1C4C2F46-6F84-4BDD-93E4-82FD3A3BEEA1}" sibTransId="{8C330609-4246-4AB2-B6FA-7FD47CE1ACE9}"/>
    <dgm:cxn modelId="{47BA1165-1828-499C-9E7F-04D36F4AAFE2}" type="presOf" srcId="{2F8266DC-16DD-4180-B2CE-8CC84C773E44}" destId="{7243D152-0EEC-4CC1-9B3E-422E4362DEDE}" srcOrd="0" destOrd="2" presId="urn:microsoft.com/office/officeart/2005/8/layout/vList6"/>
    <dgm:cxn modelId="{60152221-68B6-4BC0-B64D-7378D8B7B96F}" type="presOf" srcId="{021671D9-1D93-495B-8A81-D186B033FB73}" destId="{3D76613B-90EB-4650-891D-A1789383D70A}" srcOrd="0" destOrd="0" presId="urn:microsoft.com/office/officeart/2005/8/layout/vList6"/>
    <dgm:cxn modelId="{0752E2FF-6EA8-48B1-A6D4-9557C4AE73A4}" type="presOf" srcId="{A2D4FCEE-5CB0-47B5-AAA2-79C356C59E80}" destId="{0F10E02D-BB82-41CE-999F-7F90D0CD88BE}" srcOrd="0" destOrd="0" presId="urn:microsoft.com/office/officeart/2005/8/layout/vList6"/>
    <dgm:cxn modelId="{4DAEE3E1-2BE7-4F66-BA5D-214F8F7F9FC2}" type="presOf" srcId="{73FD7AD4-F7AC-4409-8D8D-7408D6676806}" destId="{7243D152-0EEC-4CC1-9B3E-422E4362DEDE}" srcOrd="0" destOrd="1" presId="urn:microsoft.com/office/officeart/2005/8/layout/vList6"/>
    <dgm:cxn modelId="{76FA5EED-AEE8-4BFD-9CCA-09DB0430B77B}" type="presOf" srcId="{50E8BC3B-711F-4CCF-B894-345C25324A8A}" destId="{EE859A0A-E3AB-4582-9043-D5FD59D4B3D7}" srcOrd="0" destOrd="0" presId="urn:microsoft.com/office/officeart/2005/8/layout/vList6"/>
    <dgm:cxn modelId="{17B3BA53-90A5-4B3F-98B8-90763B4518D8}" type="presOf" srcId="{F5896F0D-6B68-4C5A-940E-D5DA9F0A4976}" destId="{3D76613B-90EB-4650-891D-A1789383D70A}" srcOrd="0" destOrd="1" presId="urn:microsoft.com/office/officeart/2005/8/layout/vList6"/>
    <dgm:cxn modelId="{3810AB01-A118-4264-8196-319BFFD3375E}" type="presParOf" srcId="{8AD7CD23-6890-4FC8-BDAD-97704E3C9EDF}" destId="{0FCD4009-DF86-477C-984C-E68F5EC204F0}" srcOrd="0" destOrd="0" presId="urn:microsoft.com/office/officeart/2005/8/layout/vList6"/>
    <dgm:cxn modelId="{5EC19592-86F4-4AA5-9766-56488EACB4F4}" type="presParOf" srcId="{0FCD4009-DF86-477C-984C-E68F5EC204F0}" destId="{0F10E02D-BB82-41CE-999F-7F90D0CD88BE}" srcOrd="0" destOrd="0" presId="urn:microsoft.com/office/officeart/2005/8/layout/vList6"/>
    <dgm:cxn modelId="{BD70E796-38B3-44EC-9D4A-EC36974488CE}" type="presParOf" srcId="{0FCD4009-DF86-477C-984C-E68F5EC204F0}" destId="{7243D152-0EEC-4CC1-9B3E-422E4362DEDE}" srcOrd="1" destOrd="0" presId="urn:microsoft.com/office/officeart/2005/8/layout/vList6"/>
    <dgm:cxn modelId="{A4BD0ACA-2674-49D4-A86D-39CD95ECE2FE}" type="presParOf" srcId="{8AD7CD23-6890-4FC8-BDAD-97704E3C9EDF}" destId="{96388AAA-0163-4346-9A68-3AB36173AED6}" srcOrd="1" destOrd="0" presId="urn:microsoft.com/office/officeart/2005/8/layout/vList6"/>
    <dgm:cxn modelId="{CCE14F20-690F-43CE-BB43-98515806BB18}" type="presParOf" srcId="{8AD7CD23-6890-4FC8-BDAD-97704E3C9EDF}" destId="{E6F29A19-8CD2-4131-A766-5B39C45E0103}" srcOrd="2" destOrd="0" presId="urn:microsoft.com/office/officeart/2005/8/layout/vList6"/>
    <dgm:cxn modelId="{102BCEE8-7A0D-40C6-A08B-FD13FF984A46}" type="presParOf" srcId="{E6F29A19-8CD2-4131-A766-5B39C45E0103}" destId="{EE859A0A-E3AB-4582-9043-D5FD59D4B3D7}" srcOrd="0" destOrd="0" presId="urn:microsoft.com/office/officeart/2005/8/layout/vList6"/>
    <dgm:cxn modelId="{D35CB35D-9ED9-4C21-B2B5-FE8923788F79}" type="presParOf" srcId="{E6F29A19-8CD2-4131-A766-5B39C45E0103}" destId="{3D76613B-90EB-4650-891D-A1789383D70A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644ED3-AD5B-4AB2-AD37-A2F56AE83F5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B196011-86C8-4A15-9BDA-CC016FDBAE4F}">
      <dgm:prSet phldrT="[Texto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000" dirty="0" smtClean="0"/>
            <a:t>SIGNIFICANTE</a:t>
          </a:r>
          <a:endParaRPr lang="es-ES" sz="2000" dirty="0"/>
        </a:p>
      </dgm:t>
    </dgm:pt>
    <dgm:pt modelId="{8B66D597-0350-44BF-8941-85E4B69AF161}" type="parTrans" cxnId="{C025C9C1-89D5-417F-8941-7D21A853BA46}">
      <dgm:prSet/>
      <dgm:spPr/>
      <dgm:t>
        <a:bodyPr/>
        <a:lstStyle/>
        <a:p>
          <a:endParaRPr lang="es-ES"/>
        </a:p>
      </dgm:t>
    </dgm:pt>
    <dgm:pt modelId="{5A21E7CA-D94A-4EA4-8687-024E676F0097}" type="sibTrans" cxnId="{C025C9C1-89D5-417F-8941-7D21A853BA46}">
      <dgm:prSet/>
      <dgm:spPr/>
      <dgm:t>
        <a:bodyPr/>
        <a:lstStyle/>
        <a:p>
          <a:endParaRPr lang="es-ES"/>
        </a:p>
      </dgm:t>
    </dgm:pt>
    <dgm:pt modelId="{7D3B5E9D-0C19-4F57-A8CB-B16F9E42FEDE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MX" sz="1400" dirty="0" smtClean="0"/>
            <a:t>Para ECO   es </a:t>
          </a:r>
          <a:r>
            <a:rPr lang="es-MX" sz="1400" i="1" u="sng" dirty="0" smtClean="0"/>
            <a:t>el plano de la  expresión </a:t>
          </a:r>
          <a:r>
            <a:rPr lang="es-MX" sz="1400" dirty="0" smtClean="0"/>
            <a:t>(plano significante)</a:t>
          </a:r>
          <a:endParaRPr lang="es-ES" sz="1400" dirty="0"/>
        </a:p>
      </dgm:t>
    </dgm:pt>
    <dgm:pt modelId="{4B781816-012C-4B71-8710-80102321FAF6}" type="parTrans" cxnId="{FA52AAD1-C55D-4078-B164-DF67CD77EDC0}">
      <dgm:prSet/>
      <dgm:spPr/>
      <dgm:t>
        <a:bodyPr/>
        <a:lstStyle/>
        <a:p>
          <a:endParaRPr lang="es-ES"/>
        </a:p>
      </dgm:t>
    </dgm:pt>
    <dgm:pt modelId="{8F6B5056-A90F-4644-A55C-F138804A9A55}" type="sibTrans" cxnId="{FA52AAD1-C55D-4078-B164-DF67CD77EDC0}">
      <dgm:prSet/>
      <dgm:spPr/>
      <dgm:t>
        <a:bodyPr/>
        <a:lstStyle/>
        <a:p>
          <a:endParaRPr lang="es-ES"/>
        </a:p>
      </dgm:t>
    </dgm:pt>
    <dgm:pt modelId="{C68F4190-CD96-4719-BC93-76C469DAE946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MX" sz="1400" dirty="0" smtClean="0"/>
            <a:t>Para  SAUSSURE es como el símbolo o signo lingüístico, es de naturaleza auditiva y representa una extensión de carácter lineal.</a:t>
          </a:r>
          <a:endParaRPr lang="es-ES" sz="1400" dirty="0"/>
        </a:p>
      </dgm:t>
    </dgm:pt>
    <dgm:pt modelId="{C8A9ADD8-6C77-4D4A-AE38-F9510AD1021F}" type="parTrans" cxnId="{9A7163BB-50CE-42A0-8580-E33350D5F68F}">
      <dgm:prSet/>
      <dgm:spPr/>
      <dgm:t>
        <a:bodyPr/>
        <a:lstStyle/>
        <a:p>
          <a:endParaRPr lang="es-ES"/>
        </a:p>
      </dgm:t>
    </dgm:pt>
    <dgm:pt modelId="{2BD082A2-D0E6-46A5-9D5F-3E0C89B9A69B}" type="sibTrans" cxnId="{9A7163BB-50CE-42A0-8580-E33350D5F68F}">
      <dgm:prSet/>
      <dgm:spPr/>
      <dgm:t>
        <a:bodyPr/>
        <a:lstStyle/>
        <a:p>
          <a:endParaRPr lang="es-ES"/>
        </a:p>
      </dgm:t>
    </dgm:pt>
    <dgm:pt modelId="{CB5FEC8C-F662-49C7-9568-DB3544E2EE32}">
      <dgm:prSet phldrT="[Texto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000" dirty="0" smtClean="0"/>
            <a:t>SIGNIFICADO</a:t>
          </a:r>
          <a:endParaRPr lang="es-ES" sz="2000" dirty="0"/>
        </a:p>
      </dgm:t>
    </dgm:pt>
    <dgm:pt modelId="{FF650BEA-5C90-42D2-B9BB-2683FFC523EB}" type="parTrans" cxnId="{7D8B8C50-A6A4-43DB-BB77-06502AFF9066}">
      <dgm:prSet/>
      <dgm:spPr/>
      <dgm:t>
        <a:bodyPr/>
        <a:lstStyle/>
        <a:p>
          <a:endParaRPr lang="es-ES"/>
        </a:p>
      </dgm:t>
    </dgm:pt>
    <dgm:pt modelId="{00F94A92-3875-4128-AFFA-F3648EFAE4B9}" type="sibTrans" cxnId="{7D8B8C50-A6A4-43DB-BB77-06502AFF9066}">
      <dgm:prSet/>
      <dgm:spPr/>
      <dgm:t>
        <a:bodyPr/>
        <a:lstStyle/>
        <a:p>
          <a:endParaRPr lang="es-ES"/>
        </a:p>
      </dgm:t>
    </dgm:pt>
    <dgm:pt modelId="{D122B224-7474-48A6-A0F2-DDB119E2FA93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MX" sz="1400" dirty="0" smtClean="0"/>
            <a:t>ECO dice que el significado es el interpretante; es una unidad cultural y produce el signo.</a:t>
          </a:r>
          <a:endParaRPr lang="es-ES" sz="1400" dirty="0"/>
        </a:p>
      </dgm:t>
    </dgm:pt>
    <dgm:pt modelId="{72C030A7-54D4-417E-8C0E-B91CFCE94624}" type="parTrans" cxnId="{E1350E43-3D96-42EE-A45C-9FD3E04B6DDD}">
      <dgm:prSet/>
      <dgm:spPr/>
      <dgm:t>
        <a:bodyPr/>
        <a:lstStyle/>
        <a:p>
          <a:endParaRPr lang="es-ES"/>
        </a:p>
      </dgm:t>
    </dgm:pt>
    <dgm:pt modelId="{88841E1F-6CE3-4100-9D82-36CC8530BF64}" type="sibTrans" cxnId="{E1350E43-3D96-42EE-A45C-9FD3E04B6DDD}">
      <dgm:prSet/>
      <dgm:spPr/>
      <dgm:t>
        <a:bodyPr/>
        <a:lstStyle/>
        <a:p>
          <a:endParaRPr lang="es-ES"/>
        </a:p>
      </dgm:t>
    </dgm:pt>
    <dgm:pt modelId="{D58D1457-FA32-45A4-81FB-533EEF1F6729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MX" sz="1400" dirty="0" smtClean="0"/>
            <a:t>SAUSSURE lo piensa como la palabra, el concepto.</a:t>
          </a:r>
          <a:endParaRPr lang="es-ES" sz="1400" dirty="0"/>
        </a:p>
      </dgm:t>
    </dgm:pt>
    <dgm:pt modelId="{8D9E9313-6110-456F-B83B-03051304482A}" type="parTrans" cxnId="{734EECCC-C96D-4138-8988-07BAAFF50FBA}">
      <dgm:prSet/>
      <dgm:spPr/>
      <dgm:t>
        <a:bodyPr/>
        <a:lstStyle/>
        <a:p>
          <a:endParaRPr lang="es-ES"/>
        </a:p>
      </dgm:t>
    </dgm:pt>
    <dgm:pt modelId="{276FCB30-948A-45B4-B1CA-D93C3083AB4A}" type="sibTrans" cxnId="{734EECCC-C96D-4138-8988-07BAAFF50FBA}">
      <dgm:prSet/>
      <dgm:spPr/>
      <dgm:t>
        <a:bodyPr/>
        <a:lstStyle/>
        <a:p>
          <a:endParaRPr lang="es-ES"/>
        </a:p>
      </dgm:t>
    </dgm:pt>
    <dgm:pt modelId="{548C3490-FC68-44EB-857F-F504BF275D54}" type="pres">
      <dgm:prSet presAssocID="{31644ED3-AD5B-4AB2-AD37-A2F56AE83F5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9C14EBB-5B74-42AC-BF89-950D662713E2}" type="pres">
      <dgm:prSet presAssocID="{8B196011-86C8-4A15-9BDA-CC016FDBAE4F}" presName="composite" presStyleCnt="0"/>
      <dgm:spPr/>
    </dgm:pt>
    <dgm:pt modelId="{DC78369C-ED9A-441E-B720-5AE67504835F}" type="pres">
      <dgm:prSet presAssocID="{8B196011-86C8-4A15-9BDA-CC016FDBAE4F}" presName="parentText" presStyleLbl="alignNode1" presStyleIdx="0" presStyleCnt="2" custScaleX="11859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257A26-4699-491D-87F2-873C76AF282D}" type="pres">
      <dgm:prSet presAssocID="{8B196011-86C8-4A15-9BDA-CC016FDBAE4F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0802B3-9CDD-4105-B130-22781D197AB8}" type="pres">
      <dgm:prSet presAssocID="{5A21E7CA-D94A-4EA4-8687-024E676F0097}" presName="sp" presStyleCnt="0"/>
      <dgm:spPr/>
    </dgm:pt>
    <dgm:pt modelId="{A64BC55F-D837-4A7C-9CCC-6BAD8C98512A}" type="pres">
      <dgm:prSet presAssocID="{CB5FEC8C-F662-49C7-9568-DB3544E2EE32}" presName="composite" presStyleCnt="0"/>
      <dgm:spPr/>
    </dgm:pt>
    <dgm:pt modelId="{0C478CF4-666A-4428-8C10-A0439BE40F72}" type="pres">
      <dgm:prSet presAssocID="{CB5FEC8C-F662-49C7-9568-DB3544E2EE3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27C955-542B-4B10-9A12-819AC6BBCCDB}" type="pres">
      <dgm:prSet presAssocID="{CB5FEC8C-F662-49C7-9568-DB3544E2EE3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3297439-5EB7-40EA-B184-516C819A4F4C}" type="presOf" srcId="{CB5FEC8C-F662-49C7-9568-DB3544E2EE32}" destId="{0C478CF4-666A-4428-8C10-A0439BE40F72}" srcOrd="0" destOrd="0" presId="urn:microsoft.com/office/officeart/2005/8/layout/chevron2"/>
    <dgm:cxn modelId="{9A7163BB-50CE-42A0-8580-E33350D5F68F}" srcId="{8B196011-86C8-4A15-9BDA-CC016FDBAE4F}" destId="{C68F4190-CD96-4719-BC93-76C469DAE946}" srcOrd="1" destOrd="0" parTransId="{C8A9ADD8-6C77-4D4A-AE38-F9510AD1021F}" sibTransId="{2BD082A2-D0E6-46A5-9D5F-3E0C89B9A69B}"/>
    <dgm:cxn modelId="{C99B2EF1-2089-47B4-92DA-BEE902344530}" type="presOf" srcId="{C68F4190-CD96-4719-BC93-76C469DAE946}" destId="{DB257A26-4699-491D-87F2-873C76AF282D}" srcOrd="0" destOrd="1" presId="urn:microsoft.com/office/officeart/2005/8/layout/chevron2"/>
    <dgm:cxn modelId="{734EECCC-C96D-4138-8988-07BAAFF50FBA}" srcId="{CB5FEC8C-F662-49C7-9568-DB3544E2EE32}" destId="{D58D1457-FA32-45A4-81FB-533EEF1F6729}" srcOrd="1" destOrd="0" parTransId="{8D9E9313-6110-456F-B83B-03051304482A}" sibTransId="{276FCB30-948A-45B4-B1CA-D93C3083AB4A}"/>
    <dgm:cxn modelId="{FAABF97C-C5EE-4406-9C25-76B3CA90D0FD}" type="presOf" srcId="{8B196011-86C8-4A15-9BDA-CC016FDBAE4F}" destId="{DC78369C-ED9A-441E-B720-5AE67504835F}" srcOrd="0" destOrd="0" presId="urn:microsoft.com/office/officeart/2005/8/layout/chevron2"/>
    <dgm:cxn modelId="{6744E908-1ACE-4276-9A7C-58C31523F2E8}" type="presOf" srcId="{D58D1457-FA32-45A4-81FB-533EEF1F6729}" destId="{AB27C955-542B-4B10-9A12-819AC6BBCCDB}" srcOrd="0" destOrd="1" presId="urn:microsoft.com/office/officeart/2005/8/layout/chevron2"/>
    <dgm:cxn modelId="{C025C9C1-89D5-417F-8941-7D21A853BA46}" srcId="{31644ED3-AD5B-4AB2-AD37-A2F56AE83F55}" destId="{8B196011-86C8-4A15-9BDA-CC016FDBAE4F}" srcOrd="0" destOrd="0" parTransId="{8B66D597-0350-44BF-8941-85E4B69AF161}" sibTransId="{5A21E7CA-D94A-4EA4-8687-024E676F0097}"/>
    <dgm:cxn modelId="{E1350E43-3D96-42EE-A45C-9FD3E04B6DDD}" srcId="{CB5FEC8C-F662-49C7-9568-DB3544E2EE32}" destId="{D122B224-7474-48A6-A0F2-DDB119E2FA93}" srcOrd="0" destOrd="0" parTransId="{72C030A7-54D4-417E-8C0E-B91CFCE94624}" sibTransId="{88841E1F-6CE3-4100-9D82-36CC8530BF64}"/>
    <dgm:cxn modelId="{6C89FAE1-F268-47FB-9A5D-82786768E69B}" type="presOf" srcId="{31644ED3-AD5B-4AB2-AD37-A2F56AE83F55}" destId="{548C3490-FC68-44EB-857F-F504BF275D54}" srcOrd="0" destOrd="0" presId="urn:microsoft.com/office/officeart/2005/8/layout/chevron2"/>
    <dgm:cxn modelId="{FA52AAD1-C55D-4078-B164-DF67CD77EDC0}" srcId="{8B196011-86C8-4A15-9BDA-CC016FDBAE4F}" destId="{7D3B5E9D-0C19-4F57-A8CB-B16F9E42FEDE}" srcOrd="0" destOrd="0" parTransId="{4B781816-012C-4B71-8710-80102321FAF6}" sibTransId="{8F6B5056-A90F-4644-A55C-F138804A9A55}"/>
    <dgm:cxn modelId="{FD3BBDBA-AFC5-41AE-B015-A1F6F8F7EE6A}" type="presOf" srcId="{7D3B5E9D-0C19-4F57-A8CB-B16F9E42FEDE}" destId="{DB257A26-4699-491D-87F2-873C76AF282D}" srcOrd="0" destOrd="0" presId="urn:microsoft.com/office/officeart/2005/8/layout/chevron2"/>
    <dgm:cxn modelId="{7D8B8C50-A6A4-43DB-BB77-06502AFF9066}" srcId="{31644ED3-AD5B-4AB2-AD37-A2F56AE83F55}" destId="{CB5FEC8C-F662-49C7-9568-DB3544E2EE32}" srcOrd="1" destOrd="0" parTransId="{FF650BEA-5C90-42D2-B9BB-2683FFC523EB}" sibTransId="{00F94A92-3875-4128-AFFA-F3648EFAE4B9}"/>
    <dgm:cxn modelId="{6385B996-7486-4006-8BD1-A0458D263FE4}" type="presOf" srcId="{D122B224-7474-48A6-A0F2-DDB119E2FA93}" destId="{AB27C955-542B-4B10-9A12-819AC6BBCCDB}" srcOrd="0" destOrd="0" presId="urn:microsoft.com/office/officeart/2005/8/layout/chevron2"/>
    <dgm:cxn modelId="{8A28EDD8-C3D7-4E22-929B-C94ADE05FC6B}" type="presParOf" srcId="{548C3490-FC68-44EB-857F-F504BF275D54}" destId="{D9C14EBB-5B74-42AC-BF89-950D662713E2}" srcOrd="0" destOrd="0" presId="urn:microsoft.com/office/officeart/2005/8/layout/chevron2"/>
    <dgm:cxn modelId="{F6EB9013-0876-4B4F-B17D-5D2D744D9E38}" type="presParOf" srcId="{D9C14EBB-5B74-42AC-BF89-950D662713E2}" destId="{DC78369C-ED9A-441E-B720-5AE67504835F}" srcOrd="0" destOrd="0" presId="urn:microsoft.com/office/officeart/2005/8/layout/chevron2"/>
    <dgm:cxn modelId="{0B04EF32-3A4D-4BAD-AC9E-6E06526C17A1}" type="presParOf" srcId="{D9C14EBB-5B74-42AC-BF89-950D662713E2}" destId="{DB257A26-4699-491D-87F2-873C76AF282D}" srcOrd="1" destOrd="0" presId="urn:microsoft.com/office/officeart/2005/8/layout/chevron2"/>
    <dgm:cxn modelId="{156ADB72-F27F-47C5-889F-FDB1D0670AE7}" type="presParOf" srcId="{548C3490-FC68-44EB-857F-F504BF275D54}" destId="{AB0802B3-9CDD-4105-B130-22781D197AB8}" srcOrd="1" destOrd="0" presId="urn:microsoft.com/office/officeart/2005/8/layout/chevron2"/>
    <dgm:cxn modelId="{6A515D80-176D-44C3-AF3F-F859C20E5E49}" type="presParOf" srcId="{548C3490-FC68-44EB-857F-F504BF275D54}" destId="{A64BC55F-D837-4A7C-9CCC-6BAD8C98512A}" srcOrd="2" destOrd="0" presId="urn:microsoft.com/office/officeart/2005/8/layout/chevron2"/>
    <dgm:cxn modelId="{C4088C2F-25F3-4E65-89C9-AFAF0E863227}" type="presParOf" srcId="{A64BC55F-D837-4A7C-9CCC-6BAD8C98512A}" destId="{0C478CF4-666A-4428-8C10-A0439BE40F72}" srcOrd="0" destOrd="0" presId="urn:microsoft.com/office/officeart/2005/8/layout/chevron2"/>
    <dgm:cxn modelId="{8390DC7A-9B39-493F-951D-933069F965DF}" type="presParOf" srcId="{A64BC55F-D837-4A7C-9CCC-6BAD8C98512A}" destId="{AB27C955-542B-4B10-9A12-819AC6BBCCDB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FEB1-F3A4-4637-B9CB-4B82ED1C4B7B}" type="datetimeFigureOut">
              <a:rPr lang="es-ES" smtClean="0"/>
              <a:pPr/>
              <a:t>13/10/2009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57E1-2A80-46D7-A542-32A0BB5A576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FEB1-F3A4-4637-B9CB-4B82ED1C4B7B}" type="datetimeFigureOut">
              <a:rPr lang="es-ES" smtClean="0"/>
              <a:pPr/>
              <a:t>13/10/2009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57E1-2A80-46D7-A542-32A0BB5A57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FEB1-F3A4-4637-B9CB-4B82ED1C4B7B}" type="datetimeFigureOut">
              <a:rPr lang="es-ES" smtClean="0"/>
              <a:pPr/>
              <a:t>13/10/2009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57E1-2A80-46D7-A542-32A0BB5A57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FEB1-F3A4-4637-B9CB-4B82ED1C4B7B}" type="datetimeFigureOut">
              <a:rPr lang="es-ES" smtClean="0"/>
              <a:pPr/>
              <a:t>13/10/2009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57E1-2A80-46D7-A542-32A0BB5A57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FEB1-F3A4-4637-B9CB-4B82ED1C4B7B}" type="datetimeFigureOut">
              <a:rPr lang="es-ES" smtClean="0"/>
              <a:pPr/>
              <a:t>13/10/2009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57E1-2A80-46D7-A542-32A0BB5A576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FEB1-F3A4-4637-B9CB-4B82ED1C4B7B}" type="datetimeFigureOut">
              <a:rPr lang="es-ES" smtClean="0"/>
              <a:pPr/>
              <a:t>13/10/2009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57E1-2A80-46D7-A542-32A0BB5A57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FEB1-F3A4-4637-B9CB-4B82ED1C4B7B}" type="datetimeFigureOut">
              <a:rPr lang="es-ES" smtClean="0"/>
              <a:pPr/>
              <a:t>13/10/2009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57E1-2A80-46D7-A542-32A0BB5A576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FEB1-F3A4-4637-B9CB-4B82ED1C4B7B}" type="datetimeFigureOut">
              <a:rPr lang="es-ES" smtClean="0"/>
              <a:pPr/>
              <a:t>13/10/2009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57E1-2A80-46D7-A542-32A0BB5A57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FEB1-F3A4-4637-B9CB-4B82ED1C4B7B}" type="datetimeFigureOut">
              <a:rPr lang="es-ES" smtClean="0"/>
              <a:pPr/>
              <a:t>13/10/2009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57E1-2A80-46D7-A542-32A0BB5A57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FEB1-F3A4-4637-B9CB-4B82ED1C4B7B}" type="datetimeFigureOut">
              <a:rPr lang="es-ES" smtClean="0"/>
              <a:pPr/>
              <a:t>13/10/2009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57E1-2A80-46D7-A542-32A0BB5A57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8FDFEB1-F3A4-4637-B9CB-4B82ED1C4B7B}" type="datetimeFigureOut">
              <a:rPr lang="es-ES" smtClean="0"/>
              <a:pPr/>
              <a:t>13/10/2009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15C57E1-2A80-46D7-A542-32A0BB5A57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FDFEB1-F3A4-4637-B9CB-4B82ED1C4B7B}" type="datetimeFigureOut">
              <a:rPr lang="es-ES" smtClean="0"/>
              <a:pPr/>
              <a:t>13/10/2009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15C57E1-2A80-46D7-A542-32A0BB5A57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286388"/>
            <a:ext cx="7772400" cy="1143008"/>
          </a:xfrm>
          <a:ln>
            <a:solidFill>
              <a:srgbClr val="7030A0"/>
            </a:solidFill>
          </a:ln>
        </p:spPr>
        <p:txBody>
          <a:bodyPr/>
          <a:lstStyle/>
          <a:p>
            <a:r>
              <a:rPr lang="es-ES" sz="1400" dirty="0" smtClean="0">
                <a:solidFill>
                  <a:srgbClr val="A32D9B"/>
                </a:solidFill>
              </a:rPr>
              <a:t>BIBLIOGRAFÍA</a:t>
            </a:r>
            <a:r>
              <a:rPr lang="es-ES" sz="1400" dirty="0" smtClean="0">
                <a:solidFill>
                  <a:srgbClr val="A32D9B"/>
                </a:solidFill>
              </a:rPr>
              <a:t/>
            </a:r>
            <a:br>
              <a:rPr lang="es-ES" sz="1400" dirty="0" smtClean="0">
                <a:solidFill>
                  <a:srgbClr val="A32D9B"/>
                </a:solidFill>
              </a:rPr>
            </a:br>
            <a:r>
              <a:rPr lang="es-ES" sz="1400" dirty="0" smtClean="0">
                <a:solidFill>
                  <a:srgbClr val="A32D9B"/>
                </a:solidFill>
              </a:rPr>
              <a:t>*</a:t>
            </a:r>
            <a:r>
              <a:rPr lang="es-ES" sz="1400" dirty="0" smtClean="0">
                <a:solidFill>
                  <a:srgbClr val="A32D9B"/>
                </a:solidFill>
              </a:rPr>
              <a:t>Eco, Humberto. Signo. 2ª ed. Barcelona, Editorial Labor, S. A., 1980. 217p. </a:t>
            </a:r>
            <a:r>
              <a:rPr lang="es-ES" sz="1400" dirty="0" smtClean="0">
                <a:solidFill>
                  <a:srgbClr val="A32D9B"/>
                </a:solidFill>
              </a:rPr>
              <a:t/>
            </a:r>
            <a:br>
              <a:rPr lang="es-ES" sz="1400" dirty="0" smtClean="0">
                <a:solidFill>
                  <a:srgbClr val="A32D9B"/>
                </a:solidFill>
              </a:rPr>
            </a:br>
            <a:r>
              <a:rPr lang="es-ES" sz="1400" dirty="0" smtClean="0">
                <a:solidFill>
                  <a:srgbClr val="A32D9B"/>
                </a:solidFill>
              </a:rPr>
              <a:t>*</a:t>
            </a:r>
            <a:r>
              <a:rPr lang="es-ES" sz="1400" dirty="0" smtClean="0">
                <a:solidFill>
                  <a:srgbClr val="A32D9B"/>
                </a:solidFill>
              </a:rPr>
              <a:t>Ochoa, Adriana de Teresa. </a:t>
            </a:r>
            <a:r>
              <a:rPr lang="es-ES" sz="1400" i="1" dirty="0" smtClean="0">
                <a:solidFill>
                  <a:srgbClr val="A32D9B"/>
                </a:solidFill>
              </a:rPr>
              <a:t>El libro como medio de comunicación.</a:t>
            </a:r>
            <a:r>
              <a:rPr lang="es-ES" sz="1400" dirty="0" smtClean="0">
                <a:solidFill>
                  <a:srgbClr val="A32D9B"/>
                </a:solidFill>
              </a:rPr>
              <a:t> p. 138-152. </a:t>
            </a:r>
            <a:br>
              <a:rPr lang="es-ES" sz="1400" dirty="0" smtClean="0">
                <a:solidFill>
                  <a:srgbClr val="A32D9B"/>
                </a:solidFill>
              </a:rPr>
            </a:br>
            <a:r>
              <a:rPr lang="es-ES" sz="1400" dirty="0" smtClean="0">
                <a:solidFill>
                  <a:srgbClr val="A32D9B"/>
                </a:solidFill>
              </a:rPr>
              <a:t>*</a:t>
            </a:r>
            <a:r>
              <a:rPr lang="es-ES" sz="1400" dirty="0" err="1" smtClean="0">
                <a:solidFill>
                  <a:srgbClr val="A32D9B"/>
                </a:solidFill>
              </a:rPr>
              <a:t>Sassure</a:t>
            </a:r>
            <a:r>
              <a:rPr lang="es-ES" sz="1400" dirty="0" smtClean="0">
                <a:solidFill>
                  <a:srgbClr val="A32D9B"/>
                </a:solidFill>
              </a:rPr>
              <a:t>, </a:t>
            </a:r>
            <a:r>
              <a:rPr lang="es-ES" sz="1400" dirty="0" err="1" smtClean="0">
                <a:solidFill>
                  <a:srgbClr val="A32D9B"/>
                </a:solidFill>
              </a:rPr>
              <a:t>Ferdinan</a:t>
            </a:r>
            <a:r>
              <a:rPr lang="es-ES" sz="1400" dirty="0" smtClean="0">
                <a:solidFill>
                  <a:srgbClr val="A32D9B"/>
                </a:solidFill>
              </a:rPr>
              <a:t>. </a:t>
            </a:r>
            <a:r>
              <a:rPr lang="es-ES" sz="1400" i="1" dirty="0" smtClean="0">
                <a:solidFill>
                  <a:srgbClr val="A32D9B"/>
                </a:solidFill>
              </a:rPr>
              <a:t>Curso de lingüística general. </a:t>
            </a:r>
            <a:r>
              <a:rPr lang="es-ES" sz="1400" dirty="0" smtClean="0">
                <a:solidFill>
                  <a:srgbClr val="A32D9B"/>
                </a:solidFill>
              </a:rPr>
              <a:t>Madrid, Alianza Editorial, 1983. 317p.</a:t>
            </a:r>
            <a:r>
              <a:rPr lang="es-ES" sz="1600" dirty="0" smtClean="0">
                <a:solidFill>
                  <a:srgbClr val="A32D9B"/>
                </a:solidFill>
              </a:rPr>
              <a:t/>
            </a:r>
            <a:br>
              <a:rPr lang="es-ES" sz="1600" dirty="0" smtClean="0">
                <a:solidFill>
                  <a:srgbClr val="A32D9B"/>
                </a:solidFill>
              </a:rPr>
            </a:b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1285860"/>
            <a:ext cx="7772400" cy="937256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Algerian" pitchFamily="82" charset="0"/>
              </a:rPr>
              <a:t>REALIZADO POR: </a:t>
            </a:r>
          </a:p>
          <a:p>
            <a:endParaRPr lang="es-MX" sz="2800" dirty="0" smtClean="0">
              <a:latin typeface="Algerian" pitchFamily="8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42910" y="2357430"/>
            <a:ext cx="777963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SANTIAGO </a:t>
            </a:r>
            <a:r>
              <a:rPr lang="es-MX" sz="36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CASTRO BLANCA ESTELA</a:t>
            </a:r>
            <a:endParaRPr lang="es-E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71604" y="428604"/>
            <a:ext cx="616648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urlz MT" pitchFamily="82" charset="0"/>
              </a:rPr>
              <a:t>ANDAMIO COGNITIVO</a:t>
            </a:r>
            <a:endParaRPr lang="es-ES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urlz MT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785918" y="5643578"/>
            <a:ext cx="1500198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UMBERTO  ECO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3571868" y="5643578"/>
            <a:ext cx="1571636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FERDINAD</a:t>
            </a:r>
          </a:p>
          <a:p>
            <a:pPr algn="ctr"/>
            <a:r>
              <a:rPr lang="es-ES" b="1" dirty="0" smtClean="0"/>
              <a:t>SAUSSURE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5357818" y="5643578"/>
            <a:ext cx="178595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ADRIANA TERESA</a:t>
            </a:r>
          </a:p>
          <a:p>
            <a:pPr algn="ctr"/>
            <a:r>
              <a:rPr lang="es-ES" sz="1600" b="1" dirty="0" smtClean="0"/>
              <a:t>DE OCHOA</a:t>
            </a:r>
            <a:endParaRPr lang="es-ES" sz="1600" dirty="0"/>
          </a:p>
        </p:txBody>
      </p:sp>
      <p:sp>
        <p:nvSpPr>
          <p:cNvPr id="10" name="9 Cinta perforada"/>
          <p:cNvSpPr/>
          <p:nvPr/>
        </p:nvSpPr>
        <p:spPr>
          <a:xfrm>
            <a:off x="2857488" y="357166"/>
            <a:ext cx="3214710" cy="928694"/>
          </a:xfrm>
          <a:prstGeom prst="flowChartPunchedTap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Algerian" pitchFamily="82" charset="0"/>
              </a:rPr>
              <a:t>LENGUAJE</a:t>
            </a:r>
            <a:endParaRPr lang="es-ES" sz="2800" b="1" dirty="0">
              <a:latin typeface="Algerian" pitchFamily="82" charset="0"/>
            </a:endParaRPr>
          </a:p>
        </p:txBody>
      </p:sp>
      <p:sp>
        <p:nvSpPr>
          <p:cNvPr id="27" name="26 Flecha arriba"/>
          <p:cNvSpPr/>
          <p:nvPr/>
        </p:nvSpPr>
        <p:spPr>
          <a:xfrm>
            <a:off x="1857356" y="4929198"/>
            <a:ext cx="357190" cy="57150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Flecha arriba"/>
          <p:cNvSpPr/>
          <p:nvPr/>
        </p:nvSpPr>
        <p:spPr>
          <a:xfrm>
            <a:off x="4286248" y="4929198"/>
            <a:ext cx="341756" cy="621218"/>
          </a:xfrm>
          <a:prstGeom prst="upArrow">
            <a:avLst>
              <a:gd name="adj1" fmla="val 50000"/>
              <a:gd name="adj2" fmla="val 5205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32" name="31 Diagrama"/>
          <p:cNvGraphicFramePr/>
          <p:nvPr/>
        </p:nvGraphicFramePr>
        <p:xfrm>
          <a:off x="1428728" y="1357298"/>
          <a:ext cx="621510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571472" y="285728"/>
          <a:ext cx="4714908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Onda"/>
          <p:cNvSpPr/>
          <p:nvPr/>
        </p:nvSpPr>
        <p:spPr>
          <a:xfrm>
            <a:off x="5357818" y="2285992"/>
            <a:ext cx="3071834" cy="2286016"/>
          </a:xfrm>
          <a:prstGeom prst="wave">
            <a:avLst>
              <a:gd name="adj1" fmla="val 12500"/>
              <a:gd name="adj2" fmla="val 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 smtClean="0">
                <a:latin typeface="Algerian" pitchFamily="82" charset="0"/>
              </a:rPr>
              <a:t>SIGNO</a:t>
            </a:r>
            <a:endParaRPr lang="es-ES" sz="5400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1071538" y="1071546"/>
          <a:ext cx="657229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106</TotalTime>
  <Words>229</Words>
  <Application>Microsoft Office PowerPoint</Application>
  <PresentationFormat>Presentación en pantalla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Metro</vt:lpstr>
      <vt:lpstr>BIBLIOGRAFÍA *Eco, Humberto. Signo. 2ª ed. Barcelona, Editorial Labor, S. A., 1980. 217p.  *Ochoa, Adriana de Teresa. El libro como medio de comunicación. p. 138-152.  *Sassure, Ferdinan. Curso de lingüística general. Madrid, Alianza Editorial, 1983. 317p.   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18</cp:revision>
  <dcterms:created xsi:type="dcterms:W3CDTF">2009-10-13T00:42:24Z</dcterms:created>
  <dcterms:modified xsi:type="dcterms:W3CDTF">2009-10-13T22:10:57Z</dcterms:modified>
</cp:coreProperties>
</file>